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40" r:id="rId16"/>
    <p:sldMasterId id="2147483852" r:id="rId17"/>
    <p:sldMasterId id="2147483864" r:id="rId18"/>
    <p:sldMasterId id="2147483876" r:id="rId19"/>
  </p:sldMasterIdLst>
  <p:notesMasterIdLst>
    <p:notesMasterId r:id="rId113"/>
  </p:notesMasterIdLst>
  <p:sldIdLst>
    <p:sldId id="256" r:id="rId20"/>
    <p:sldId id="42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428" r:id="rId40"/>
    <p:sldId id="276" r:id="rId41"/>
    <p:sldId id="277" r:id="rId42"/>
    <p:sldId id="278" r:id="rId43"/>
    <p:sldId id="280" r:id="rId44"/>
    <p:sldId id="281" r:id="rId45"/>
    <p:sldId id="282" r:id="rId46"/>
    <p:sldId id="283" r:id="rId47"/>
    <p:sldId id="284" r:id="rId48"/>
    <p:sldId id="286" r:id="rId49"/>
    <p:sldId id="287" r:id="rId50"/>
    <p:sldId id="288" r:id="rId51"/>
    <p:sldId id="279" r:id="rId52"/>
    <p:sldId id="289" r:id="rId53"/>
    <p:sldId id="429" r:id="rId54"/>
    <p:sldId id="290" r:id="rId55"/>
    <p:sldId id="291" r:id="rId56"/>
    <p:sldId id="292" r:id="rId57"/>
    <p:sldId id="293" r:id="rId58"/>
    <p:sldId id="297" r:id="rId59"/>
    <p:sldId id="298" r:id="rId60"/>
    <p:sldId id="436" r:id="rId61"/>
    <p:sldId id="437" r:id="rId62"/>
    <p:sldId id="438" r:id="rId63"/>
    <p:sldId id="439" r:id="rId64"/>
    <p:sldId id="440" r:id="rId65"/>
    <p:sldId id="441" r:id="rId66"/>
    <p:sldId id="431" r:id="rId67"/>
    <p:sldId id="432" r:id="rId68"/>
    <p:sldId id="433" r:id="rId69"/>
    <p:sldId id="434" r:id="rId70"/>
    <p:sldId id="435" r:id="rId71"/>
    <p:sldId id="430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442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</p:sldIdLst>
  <p:sldSz cx="6858000" cy="51435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 autoAdjust="0"/>
    <p:restoredTop sz="94665"/>
  </p:normalViewPr>
  <p:slideViewPr>
    <p:cSldViewPr>
      <p:cViewPr varScale="1">
        <p:scale>
          <a:sx n="143" d="100"/>
          <a:sy n="143" d="100"/>
        </p:scale>
        <p:origin x="1776" y="184"/>
      </p:cViewPr>
      <p:guideLst>
        <p:guide orient="horz" pos="1620"/>
        <p:guide pos="216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78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117" Type="http://schemas.openxmlformats.org/officeDocument/2006/relationships/tableStyles" Target="tableStyles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12" Type="http://schemas.openxmlformats.org/officeDocument/2006/relationships/slide" Target="slides/slide93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8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59" Type="http://schemas.openxmlformats.org/officeDocument/2006/relationships/slide" Target="slides/slide40.xml"/><Relationship Id="rId103" Type="http://schemas.openxmlformats.org/officeDocument/2006/relationships/slide" Target="slides/slide84.xml"/><Relationship Id="rId108" Type="http://schemas.openxmlformats.org/officeDocument/2006/relationships/slide" Target="slides/slide89.xml"/><Relationship Id="rId54" Type="http://schemas.openxmlformats.org/officeDocument/2006/relationships/slide" Target="slides/slide35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49" Type="http://schemas.openxmlformats.org/officeDocument/2006/relationships/slide" Target="slides/slide30.xml"/><Relationship Id="rId114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slide" Target="slides/slide9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slide" Target="slides/slide8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slide" Target="slides/slide91.xml"/><Relationship Id="rId115" Type="http://schemas.openxmlformats.org/officeDocument/2006/relationships/viewProps" Target="viewProps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105" Type="http://schemas.openxmlformats.org/officeDocument/2006/relationships/slide" Target="slides/slide8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6.xml"/><Relationship Id="rId46" Type="http://schemas.openxmlformats.org/officeDocument/2006/relationships/slide" Target="slides/slide27.xml"/><Relationship Id="rId67" Type="http://schemas.openxmlformats.org/officeDocument/2006/relationships/slide" Target="slides/slide48.xml"/><Relationship Id="rId116" Type="http://schemas.openxmlformats.org/officeDocument/2006/relationships/theme" Target="theme/theme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62" Type="http://schemas.openxmlformats.org/officeDocument/2006/relationships/slide" Target="slides/slide43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111" Type="http://schemas.openxmlformats.org/officeDocument/2006/relationships/slide" Target="slides/slide92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7.xml"/><Relationship Id="rId57" Type="http://schemas.openxmlformats.org/officeDocument/2006/relationships/slide" Target="slides/slide38.xml"/><Relationship Id="rId106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9F954-1053-4A65-BD9A-9D615AD041AD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EAEB8-63A0-448D-8358-5324630CFB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91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EAEB8-63A0-448D-8358-5324630CFB1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66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681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072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520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1659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244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144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956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265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685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4610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912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40384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971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2984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723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98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012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61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07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919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5594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206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04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0147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144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046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029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734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70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07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127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1513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4337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55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0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742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7050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5627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145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5658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9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31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49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7015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987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1354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893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187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66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349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1810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392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2569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2725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4343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2251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6112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621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9286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7245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601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344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97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96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223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47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523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2592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7954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6349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428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484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408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16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8714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2763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12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7433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3480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39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13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71450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5853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777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03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697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2192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44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4906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4996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7328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47017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5364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8349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0667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85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9278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3527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80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048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833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9624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7891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1717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0001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4135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3314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2404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4371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5982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670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9560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8488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48657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5313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7649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94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0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72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58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32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45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46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00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05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2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612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25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65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23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54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8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2619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42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133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28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30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50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089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338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8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524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006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979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845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02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82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37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206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576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231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25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537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98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9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3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996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513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94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307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93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31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949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498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4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665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009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896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84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505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83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80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365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116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7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148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4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390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553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295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48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750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351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664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22"/>
            <a:ext cx="58293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04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071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386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938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429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372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495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292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259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2465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0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61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7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4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0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3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1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1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6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3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2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0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0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3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1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66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8.png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6" Type="http://schemas.microsoft.com/office/2007/relationships/hdphoto" Target="../media/hdphoto8.wdp"/><Relationship Id="rId5" Type="http://schemas.openxmlformats.org/officeDocument/2006/relationships/image" Target="../media/image70.png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6" Type="http://schemas.microsoft.com/office/2007/relationships/hdphoto" Target="../media/hdphoto10.wdp"/><Relationship Id="rId5" Type="http://schemas.openxmlformats.org/officeDocument/2006/relationships/image" Target="../media/image72.png"/><Relationship Id="rId4" Type="http://schemas.microsoft.com/office/2007/relationships/hdphoto" Target="../media/hdphoto9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74.png"/><Relationship Id="rId4" Type="http://schemas.microsoft.com/office/2007/relationships/hdphoto" Target="../media/hdphoto1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5" Type="http://schemas.openxmlformats.org/officeDocument/2006/relationships/image" Target="../media/image76.png"/><Relationship Id="rId4" Type="http://schemas.microsoft.com/office/2007/relationships/hdphoto" Target="../media/hdphoto1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8.xml"/><Relationship Id="rId6" Type="http://schemas.microsoft.com/office/2007/relationships/hdphoto" Target="../media/hdphoto16.wdp"/><Relationship Id="rId5" Type="http://schemas.openxmlformats.org/officeDocument/2006/relationships/image" Target="../media/image78.png"/><Relationship Id="rId4" Type="http://schemas.microsoft.com/office/2007/relationships/hdphoto" Target="../media/hdphoto15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8.xml"/><Relationship Id="rId6" Type="http://schemas.microsoft.com/office/2007/relationships/hdphoto" Target="../media/hdphoto18.wdp"/><Relationship Id="rId5" Type="http://schemas.openxmlformats.org/officeDocument/2006/relationships/image" Target="../media/image80.png"/><Relationship Id="rId4" Type="http://schemas.microsoft.com/office/2007/relationships/hdphoto" Target="../media/hdphoto17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0.wdp"/><Relationship Id="rId5" Type="http://schemas.openxmlformats.org/officeDocument/2006/relationships/image" Target="../media/image82.png"/><Relationship Id="rId4" Type="http://schemas.microsoft.com/office/2007/relationships/hdphoto" Target="../media/hdphoto19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2.wdp"/><Relationship Id="rId5" Type="http://schemas.openxmlformats.org/officeDocument/2006/relationships/image" Target="../media/image84.png"/><Relationship Id="rId4" Type="http://schemas.microsoft.com/office/2007/relationships/hdphoto" Target="../media/hdphoto2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8.xml"/><Relationship Id="rId6" Type="http://schemas.microsoft.com/office/2007/relationships/hdphoto" Target="../media/hdphoto24.wdp"/><Relationship Id="rId5" Type="http://schemas.openxmlformats.org/officeDocument/2006/relationships/image" Target="../media/image86.png"/><Relationship Id="rId4" Type="http://schemas.microsoft.com/office/2007/relationships/hdphoto" Target="../media/hdphoto2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6.wdp"/><Relationship Id="rId5" Type="http://schemas.openxmlformats.org/officeDocument/2006/relationships/image" Target="../media/image88.png"/><Relationship Id="rId4" Type="http://schemas.microsoft.com/office/2007/relationships/hdphoto" Target="../media/hdphoto25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7.xml"/><Relationship Id="rId6" Type="http://schemas.microsoft.com/office/2007/relationships/hdphoto" Target="../media/hdphoto28.wdp"/><Relationship Id="rId5" Type="http://schemas.openxmlformats.org/officeDocument/2006/relationships/image" Target="../media/image90.png"/><Relationship Id="rId4" Type="http://schemas.microsoft.com/office/2007/relationships/hdphoto" Target="../media/hdphoto2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openxmlformats.org/officeDocument/2006/relationships/image" Target="../media/image92.png"/><Relationship Id="rId4" Type="http://schemas.microsoft.com/office/2007/relationships/hdphoto" Target="../media/hdphoto29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7.xml"/><Relationship Id="rId6" Type="http://schemas.microsoft.com/office/2007/relationships/hdphoto" Target="../media/hdphoto32.wdp"/><Relationship Id="rId5" Type="http://schemas.openxmlformats.org/officeDocument/2006/relationships/image" Target="../media/image94.png"/><Relationship Id="rId4" Type="http://schemas.microsoft.com/office/2007/relationships/hdphoto" Target="../media/hdphoto3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4.wdp"/><Relationship Id="rId5" Type="http://schemas.openxmlformats.org/officeDocument/2006/relationships/image" Target="../media/image96.png"/><Relationship Id="rId4" Type="http://schemas.microsoft.com/office/2007/relationships/hdphoto" Target="../media/hdphoto33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307523" y="-92544"/>
            <a:ext cx="9473046" cy="53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66238" y="1983128"/>
            <a:ext cx="4725525" cy="11772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TW" alt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rPr>
              <a:t>誰是金頭腦</a:t>
            </a:r>
          </a:p>
        </p:txBody>
      </p:sp>
    </p:spTree>
    <p:extLst>
      <p:ext uri="{BB962C8B-B14F-4D97-AF65-F5344CB8AC3E}">
        <p14:creationId xmlns:p14="http://schemas.microsoft.com/office/powerpoint/2010/main" val="368713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1078325"/>
            <a:ext cx="2322258" cy="322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7" t="3234" r="17269" b="-3234"/>
          <a:stretch/>
        </p:blipFill>
        <p:spPr bwMode="auto">
          <a:xfrm>
            <a:off x="3212977" y="1437625"/>
            <a:ext cx="3515007" cy="220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青蛙</a:t>
            </a:r>
          </a:p>
        </p:txBody>
      </p:sp>
    </p:spTree>
    <p:extLst>
      <p:ext uri="{BB962C8B-B14F-4D97-AF65-F5344CB8AC3E}">
        <p14:creationId xmlns:p14="http://schemas.microsoft.com/office/powerpoint/2010/main" val="6143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8" y="763192"/>
            <a:ext cx="2414384" cy="3226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5" y="1053289"/>
            <a:ext cx="2923347" cy="2936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鬥牛犬</a:t>
            </a:r>
          </a:p>
        </p:txBody>
      </p:sp>
    </p:spTree>
    <p:extLst>
      <p:ext uri="{BB962C8B-B14F-4D97-AF65-F5344CB8AC3E}">
        <p14:creationId xmlns:p14="http://schemas.microsoft.com/office/powerpoint/2010/main" val="24786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4" name="AutoShape 3" descr="教育秘籍《功夫熊貓》，教你正確打開子女- 每日頭條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sp>
        <p:nvSpPr>
          <p:cNvPr id="5" name="AutoShape 5" descr="教育秘籍《功夫熊貓》，教你正確打開子女- 每日頭條"/>
          <p:cNvSpPr>
            <a:spLocks noChangeAspect="1" noChangeArrowheads="1"/>
          </p:cNvSpPr>
          <p:nvPr/>
        </p:nvSpPr>
        <p:spPr bwMode="auto">
          <a:xfrm>
            <a:off x="459581" y="8774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33800" name="Picture 8" descr="功夫熊猫序篇师父图鉴_功夫熊猫序篇师父属性技能详解_手心游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12"/>
          <a:stretch/>
        </p:blipFill>
        <p:spPr bwMode="auto">
          <a:xfrm>
            <a:off x="345281" y="1003497"/>
            <a:ext cx="3131436" cy="286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9" y="1329613"/>
            <a:ext cx="2855684" cy="2139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小熊貓</a:t>
            </a:r>
          </a:p>
        </p:txBody>
      </p:sp>
    </p:spTree>
    <p:extLst>
      <p:ext uri="{BB962C8B-B14F-4D97-AF65-F5344CB8AC3E}">
        <p14:creationId xmlns:p14="http://schemas.microsoft.com/office/powerpoint/2010/main" val="420851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32771" name="Picture 3" descr="教你如何輕鬆用小畫家畫魔人啾啾- iam78945的創作- 巴哈姆特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1"/>
          <a:stretch/>
        </p:blipFill>
        <p:spPr bwMode="auto">
          <a:xfrm>
            <a:off x="138134" y="1059582"/>
            <a:ext cx="3576339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萌到飛起！小猩猩歐慨是來和珂伊爭寵的嗎？ - 壹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84" y="968537"/>
            <a:ext cx="2199464" cy="293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猩猩</a:t>
            </a:r>
          </a:p>
        </p:txBody>
      </p:sp>
    </p:spTree>
    <p:extLst>
      <p:ext uri="{BB962C8B-B14F-4D97-AF65-F5344CB8AC3E}">
        <p14:creationId xmlns:p14="http://schemas.microsoft.com/office/powerpoint/2010/main" val="3577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31746" name="Picture 2" descr="搶先看迪士尼《獅子王》最新電影海報！丁滿與彭彭真面目最「驚」喜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8646" y="877493"/>
            <a:ext cx="2659970" cy="29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女子不重則不威- 國家地理雜誌中文網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955" y="870972"/>
            <a:ext cx="3120998" cy="299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狐蒙</a:t>
            </a:r>
          </a:p>
        </p:txBody>
      </p:sp>
    </p:spTree>
    <p:extLst>
      <p:ext uri="{BB962C8B-B14F-4D97-AF65-F5344CB8AC3E}">
        <p14:creationId xmlns:p14="http://schemas.microsoft.com/office/powerpoint/2010/main" val="17395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" y="783318"/>
            <a:ext cx="1929310" cy="3347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48" y="1221601"/>
            <a:ext cx="3629147" cy="264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金絲雀</a:t>
            </a:r>
          </a:p>
        </p:txBody>
      </p:sp>
    </p:spTree>
    <p:extLst>
      <p:ext uri="{BB962C8B-B14F-4D97-AF65-F5344CB8AC3E}">
        <p14:creationId xmlns:p14="http://schemas.microsoft.com/office/powerpoint/2010/main" val="215580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9698" name="Picture 2" descr="這個網友喝醉超HIGH時在身上刺了這個神奇寶貝的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2" y="877493"/>
            <a:ext cx="3080660" cy="346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89" y="1275606"/>
            <a:ext cx="3384377" cy="253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蜥蜴</a:t>
            </a:r>
          </a:p>
        </p:txBody>
      </p:sp>
    </p:spTree>
    <p:extLst>
      <p:ext uri="{BB962C8B-B14F-4D97-AF65-F5344CB8AC3E}">
        <p14:creationId xmlns:p14="http://schemas.microsoft.com/office/powerpoint/2010/main" val="31560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" y="763193"/>
            <a:ext cx="3121451" cy="312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73" y="1675240"/>
            <a:ext cx="2951060" cy="165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蚱蜢</a:t>
            </a:r>
          </a:p>
        </p:txBody>
      </p:sp>
    </p:spTree>
    <p:extLst>
      <p:ext uri="{BB962C8B-B14F-4D97-AF65-F5344CB8AC3E}">
        <p14:creationId xmlns:p14="http://schemas.microsoft.com/office/powerpoint/2010/main" val="26257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r="7871"/>
          <a:stretch/>
        </p:blipFill>
        <p:spPr bwMode="auto">
          <a:xfrm>
            <a:off x="128509" y="798826"/>
            <a:ext cx="2550308" cy="298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36351"/>
          <a:stretch/>
        </p:blipFill>
        <p:spPr bwMode="auto">
          <a:xfrm>
            <a:off x="4025403" y="798825"/>
            <a:ext cx="2211163" cy="306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企鵝</a:t>
            </a:r>
          </a:p>
        </p:txBody>
      </p:sp>
    </p:spTree>
    <p:extLst>
      <p:ext uri="{BB962C8B-B14F-4D97-AF65-F5344CB8AC3E}">
        <p14:creationId xmlns:p14="http://schemas.microsoft.com/office/powerpoint/2010/main" val="16788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4" name="AutoShape 3" descr="屹耳8剪贴画免费下载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4" y="1275607"/>
            <a:ext cx="3017137" cy="240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07" y="1303520"/>
            <a:ext cx="3132348" cy="234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驢子</a:t>
            </a:r>
          </a:p>
        </p:txBody>
      </p:sp>
    </p:spTree>
    <p:extLst>
      <p:ext uri="{BB962C8B-B14F-4D97-AF65-F5344CB8AC3E}">
        <p14:creationId xmlns:p14="http://schemas.microsoft.com/office/powerpoint/2010/main" val="14756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307525" y="-92545"/>
            <a:ext cx="947305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7A01B9-D3BB-914D-B0E4-4C1C56D4E267}"/>
              </a:ext>
            </a:extLst>
          </p:cNvPr>
          <p:cNvGrpSpPr/>
          <p:nvPr/>
        </p:nvGrpSpPr>
        <p:grpSpPr>
          <a:xfrm>
            <a:off x="577044" y="1554564"/>
            <a:ext cx="5779538" cy="2034372"/>
            <a:chOff x="577044" y="1977685"/>
            <a:chExt cx="5779538" cy="2034372"/>
          </a:xfrm>
        </p:grpSpPr>
        <p:sp>
          <p:nvSpPr>
            <p:cNvPr id="4" name="矩形 3"/>
            <p:cNvSpPr/>
            <p:nvPr/>
          </p:nvSpPr>
          <p:spPr>
            <a:xfrm>
              <a:off x="577044" y="3111811"/>
              <a:ext cx="5672844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5400" b="1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猜猜我是甚麼動物</a:t>
              </a:r>
              <a:r>
                <a:rPr lang="en-US" altLang="zh-TW" sz="5400" b="1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977685"/>
              <a:ext cx="5672844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6600" b="1" dirty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動物篇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62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3" y="763193"/>
            <a:ext cx="3120389" cy="312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5"/>
          <a:stretch/>
        </p:blipFill>
        <p:spPr bwMode="auto">
          <a:xfrm>
            <a:off x="3483006" y="1308760"/>
            <a:ext cx="3294366" cy="248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294242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黃金獵犬</a:t>
            </a:r>
          </a:p>
        </p:txBody>
      </p:sp>
    </p:spTree>
    <p:extLst>
      <p:ext uri="{BB962C8B-B14F-4D97-AF65-F5344CB8AC3E}">
        <p14:creationId xmlns:p14="http://schemas.microsoft.com/office/powerpoint/2010/main" val="417518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307525" y="-92545"/>
            <a:ext cx="947305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02CA3D-8ABB-A54B-BFCB-B03039AE8D6B}"/>
              </a:ext>
            </a:extLst>
          </p:cNvPr>
          <p:cNvGrpSpPr/>
          <p:nvPr/>
        </p:nvGrpSpPr>
        <p:grpSpPr>
          <a:xfrm>
            <a:off x="577044" y="1554564"/>
            <a:ext cx="5779538" cy="2034372"/>
            <a:chOff x="577044" y="1977685"/>
            <a:chExt cx="5779538" cy="2034372"/>
          </a:xfrm>
        </p:grpSpPr>
        <p:sp>
          <p:nvSpPr>
            <p:cNvPr id="4" name="矩形 3"/>
            <p:cNvSpPr/>
            <p:nvPr/>
          </p:nvSpPr>
          <p:spPr>
            <a:xfrm>
              <a:off x="577044" y="3111811"/>
              <a:ext cx="5672844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54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猜猜這是哪個國家</a:t>
              </a:r>
              <a:r>
                <a:rPr lang="en-US" altLang="zh-TW" sz="54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54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977685"/>
              <a:ext cx="5672844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66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國旗篇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19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3" t="17395" r="24885" b="27684"/>
          <a:stretch/>
        </p:blipFill>
        <p:spPr bwMode="auto">
          <a:xfrm>
            <a:off x="230982" y="1491630"/>
            <a:ext cx="2570117" cy="178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61" y="1547159"/>
            <a:ext cx="2506713" cy="167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義大利</a:t>
            </a:r>
          </a:p>
        </p:txBody>
      </p:sp>
    </p:spTree>
    <p:extLst>
      <p:ext uri="{BB962C8B-B14F-4D97-AF65-F5344CB8AC3E}">
        <p14:creationId xmlns:p14="http://schemas.microsoft.com/office/powerpoint/2010/main" val="128098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3554" name="Picture 2" descr="D:\Users\brian\Desktop\321\15945661414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1" y="1707842"/>
            <a:ext cx="2414588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希臘國旗- 維基百科，自由的百科全書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54" y="1741133"/>
            <a:ext cx="2386152" cy="159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希臘</a:t>
            </a:r>
          </a:p>
        </p:txBody>
      </p:sp>
    </p:spTree>
    <p:extLst>
      <p:ext uri="{BB962C8B-B14F-4D97-AF65-F5344CB8AC3E}">
        <p14:creationId xmlns:p14="http://schemas.microsoft.com/office/powerpoint/2010/main" val="194939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2706" r="22660" b="25712"/>
          <a:stretch/>
        </p:blipFill>
        <p:spPr bwMode="auto">
          <a:xfrm>
            <a:off x="478073" y="1491632"/>
            <a:ext cx="2484276" cy="185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3" descr="中華人民共和國國旗- 維基百科，自由的百科全書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43" y="1568077"/>
            <a:ext cx="2566616" cy="1711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中國</a:t>
            </a:r>
          </a:p>
        </p:txBody>
      </p:sp>
    </p:spTree>
    <p:extLst>
      <p:ext uri="{BB962C8B-B14F-4D97-AF65-F5344CB8AC3E}">
        <p14:creationId xmlns:p14="http://schemas.microsoft.com/office/powerpoint/2010/main" val="406049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84" y="1632060"/>
            <a:ext cx="2600028" cy="173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 descr="D:\Users\brian\Desktop\321\15945662615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" y="1664913"/>
            <a:ext cx="2457450" cy="166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越南</a:t>
            </a:r>
          </a:p>
        </p:txBody>
      </p:sp>
    </p:spTree>
    <p:extLst>
      <p:ext uri="{BB962C8B-B14F-4D97-AF65-F5344CB8AC3E}">
        <p14:creationId xmlns:p14="http://schemas.microsoft.com/office/powerpoint/2010/main" val="304451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9457" name="Picture 1" descr="D:\Users\brian\Desktop\321\15945662452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2" y="1757363"/>
            <a:ext cx="2357438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58" y="1686541"/>
            <a:ext cx="1699598" cy="169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瑞士</a:t>
            </a:r>
          </a:p>
        </p:txBody>
      </p:sp>
    </p:spTree>
    <p:extLst>
      <p:ext uri="{BB962C8B-B14F-4D97-AF65-F5344CB8AC3E}">
        <p14:creationId xmlns:p14="http://schemas.microsoft.com/office/powerpoint/2010/main" val="40626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8433" name="Picture 1" descr="D:\Users\brian\Desktop\321\15945662533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2" y="1815667"/>
            <a:ext cx="2500313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土耳其國旗- Wikiwand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83" y="1759490"/>
            <a:ext cx="2600046" cy="173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土耳其</a:t>
            </a:r>
          </a:p>
        </p:txBody>
      </p:sp>
    </p:spTree>
    <p:extLst>
      <p:ext uri="{BB962C8B-B14F-4D97-AF65-F5344CB8AC3E}">
        <p14:creationId xmlns:p14="http://schemas.microsoft.com/office/powerpoint/2010/main" val="42114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7409" name="Picture 1" descr="D:\Users\brian\Desktop\321\1594566269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04" y="1717933"/>
            <a:ext cx="2393156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泰國國旗- 維基百科，自由的百科全書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1711414"/>
            <a:ext cx="2376264" cy="156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印度</a:t>
            </a:r>
          </a:p>
        </p:txBody>
      </p:sp>
    </p:spTree>
    <p:extLst>
      <p:ext uri="{BB962C8B-B14F-4D97-AF65-F5344CB8AC3E}">
        <p14:creationId xmlns:p14="http://schemas.microsoft.com/office/powerpoint/2010/main" val="22880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37" y="1664399"/>
            <a:ext cx="2555611" cy="170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5" name="Picture 1" descr="D:\Users\brian\Desktop\321\15945663039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" y="1640600"/>
            <a:ext cx="2600325" cy="183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泰國</a:t>
            </a:r>
          </a:p>
        </p:txBody>
      </p:sp>
    </p:spTree>
    <p:extLst>
      <p:ext uri="{BB962C8B-B14F-4D97-AF65-F5344CB8AC3E}">
        <p14:creationId xmlns:p14="http://schemas.microsoft.com/office/powerpoint/2010/main" val="1535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66" y="856159"/>
            <a:ext cx="2916324" cy="2910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5" descr="請問他是哪位？《音速小子》真人版電影預告釋出主角「索尼克」樣貌讓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r="17488"/>
          <a:stretch/>
        </p:blipFill>
        <p:spPr bwMode="auto">
          <a:xfrm>
            <a:off x="111698" y="1005577"/>
            <a:ext cx="3420323" cy="2611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818492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刺蝟</a:t>
            </a:r>
          </a:p>
        </p:txBody>
      </p:sp>
    </p:spTree>
    <p:extLst>
      <p:ext uri="{BB962C8B-B14F-4D97-AF65-F5344CB8AC3E}">
        <p14:creationId xmlns:p14="http://schemas.microsoft.com/office/powerpoint/2010/main" val="3652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4337" name="Picture 1" descr="D:\Users\brian\Desktop\321\15945663193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" y="1739503"/>
            <a:ext cx="2784923" cy="184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38" y="1739503"/>
            <a:ext cx="2633471" cy="184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巴西</a:t>
            </a:r>
          </a:p>
        </p:txBody>
      </p:sp>
    </p:spTree>
    <p:extLst>
      <p:ext uri="{BB962C8B-B14F-4D97-AF65-F5344CB8AC3E}">
        <p14:creationId xmlns:p14="http://schemas.microsoft.com/office/powerpoint/2010/main" val="284656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3313" name="Picture 1" descr="D:\Users\brian\Desktop\321\1594566328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" y="1882631"/>
            <a:ext cx="2414588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19" y="1968576"/>
            <a:ext cx="3028076" cy="151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澳洲</a:t>
            </a:r>
          </a:p>
        </p:txBody>
      </p:sp>
    </p:spTree>
    <p:extLst>
      <p:ext uri="{BB962C8B-B14F-4D97-AF65-F5344CB8AC3E}">
        <p14:creationId xmlns:p14="http://schemas.microsoft.com/office/powerpoint/2010/main" val="20402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2289" name="Picture 1" descr="D:\Users\brian\Desktop\321\15945662905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3" y="1739780"/>
            <a:ext cx="2605423" cy="179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36" y="1739781"/>
            <a:ext cx="2701630" cy="180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黎巴嫩</a:t>
            </a:r>
          </a:p>
        </p:txBody>
      </p:sp>
    </p:spTree>
    <p:extLst>
      <p:ext uri="{BB962C8B-B14F-4D97-AF65-F5344CB8AC3E}">
        <p14:creationId xmlns:p14="http://schemas.microsoft.com/office/powerpoint/2010/main" val="10736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21505" name="Picture 1" descr="D:\Users\brian\Desktop\321\15945662357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0" y="1599644"/>
            <a:ext cx="2593181" cy="17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極其相似的國旗，不對比，難以發現端倪- 每日頭條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26" y="1653648"/>
            <a:ext cx="2515853" cy="167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印尼</a:t>
            </a:r>
          </a:p>
        </p:txBody>
      </p:sp>
    </p:spTree>
    <p:extLst>
      <p:ext uri="{BB962C8B-B14F-4D97-AF65-F5344CB8AC3E}">
        <p14:creationId xmlns:p14="http://schemas.microsoft.com/office/powerpoint/2010/main" val="26292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4" name="Picture 1" descr="D:\Users\brian\Desktop\321\15945662357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9720" y="1599644"/>
            <a:ext cx="2593181" cy="17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45026" y="1653648"/>
            <a:ext cx="2515853" cy="167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波蘭</a:t>
            </a:r>
          </a:p>
        </p:txBody>
      </p:sp>
    </p:spTree>
    <p:extLst>
      <p:ext uri="{BB962C8B-B14F-4D97-AF65-F5344CB8AC3E}">
        <p14:creationId xmlns:p14="http://schemas.microsoft.com/office/powerpoint/2010/main" val="300511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307525" y="-92545"/>
            <a:ext cx="947305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74A678-C48C-4E40-A7F8-FCFB88779E6B}"/>
              </a:ext>
            </a:extLst>
          </p:cNvPr>
          <p:cNvGrpSpPr/>
          <p:nvPr/>
        </p:nvGrpSpPr>
        <p:grpSpPr>
          <a:xfrm>
            <a:off x="577044" y="1554564"/>
            <a:ext cx="5779538" cy="2034372"/>
            <a:chOff x="577044" y="1977685"/>
            <a:chExt cx="5779538" cy="2034372"/>
          </a:xfrm>
        </p:grpSpPr>
        <p:sp>
          <p:nvSpPr>
            <p:cNvPr id="4" name="矩形 3"/>
            <p:cNvSpPr/>
            <p:nvPr/>
          </p:nvSpPr>
          <p:spPr>
            <a:xfrm>
              <a:off x="577044" y="3111811"/>
              <a:ext cx="5672844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54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猜猜這是哪個人物</a:t>
              </a:r>
              <a:r>
                <a:rPr lang="en-US" altLang="zh-TW" sz="54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54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977685"/>
              <a:ext cx="5672844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66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卡通人物篇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65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472" y1="31941" x2="49068" y2="31450"/>
                        <a14:foregroundMark x1="47826" y1="29484" x2="36335" y2="28010"/>
                        <a14:foregroundMark x1="37267" y1="34398" x2="48447" y2="33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43" y="951571"/>
            <a:ext cx="2300288" cy="290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0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3" y="951571"/>
            <a:ext cx="3350419" cy="312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派大星</a:t>
            </a:r>
          </a:p>
        </p:txBody>
      </p:sp>
    </p:spTree>
    <p:extLst>
      <p:ext uri="{BB962C8B-B14F-4D97-AF65-F5344CB8AC3E}">
        <p14:creationId xmlns:p14="http://schemas.microsoft.com/office/powerpoint/2010/main" val="6956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405" y1="93915" x2="41603" y2="93915"/>
                        <a14:foregroundMark x1="71374" y1="95767" x2="76718" y2="93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9" y="1329613"/>
            <a:ext cx="1871663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" y="1491632"/>
            <a:ext cx="2927655" cy="267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294241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小熊維尼</a:t>
            </a:r>
          </a:p>
        </p:txBody>
      </p:sp>
    </p:spTree>
    <p:extLst>
      <p:ext uri="{BB962C8B-B14F-4D97-AF65-F5344CB8AC3E}">
        <p14:creationId xmlns:p14="http://schemas.microsoft.com/office/powerpoint/2010/main" val="2737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372" r="96861">
                        <a14:foregroundMark x1="58969" y1="12411" x2="58744" y2="77088"/>
                        <a14:foregroundMark x1="69283" y1="48210" x2="75336" y2="66826"/>
                        <a14:foregroundMark x1="69731" y1="21480" x2="68834" y2="27924"/>
                        <a14:foregroundMark x1="48655" y1="47494" x2="38565" y2="44391"/>
                        <a14:foregroundMark x1="65247" y1="59427" x2="67040" y2="63246"/>
                        <a14:backgroundMark x1="40359" y1="7637" x2="45291" y2="22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72" y="1221601"/>
            <a:ext cx="3240598" cy="304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244" l="7087" r="93504">
                        <a14:foregroundMark x1="41142" y1="11502" x2="57874" y2="12207"/>
                        <a14:foregroundMark x1="49213" y1="32394" x2="26575" y2="53286"/>
                        <a14:foregroundMark x1="59843" y1="26526" x2="66732" y2="75117"/>
                        <a14:foregroundMark x1="49606" y1="19014" x2="41732" y2="64554"/>
                        <a14:foregroundMark x1="62205" y1="10798" x2="67323" y2="39202"/>
                        <a14:foregroundMark x1="39370" y1="20657" x2="17913" y2="59859"/>
                        <a14:foregroundMark x1="48425" y1="26291" x2="18504" y2="66432"/>
                        <a14:foregroundMark x1="35236" y1="19249" x2="14567" y2="52817"/>
                        <a14:foregroundMark x1="35630" y1="22770" x2="15748" y2="45540"/>
                        <a14:foregroundMark x1="36811" y1="18075" x2="45866" y2="27934"/>
                        <a14:foregroundMark x1="66142" y1="20892" x2="77559" y2="58216"/>
                        <a14:foregroundMark x1="68898" y1="18310" x2="83268" y2="54460"/>
                        <a14:foregroundMark x1="73425" y1="20423" x2="85630" y2="51408"/>
                        <a14:foregroundMark x1="61417" y1="9155" x2="37008" y2="4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" y="1045231"/>
            <a:ext cx="3629025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黛絲</a:t>
            </a:r>
          </a:p>
        </p:txBody>
      </p:sp>
    </p:spTree>
    <p:extLst>
      <p:ext uri="{BB962C8B-B14F-4D97-AF65-F5344CB8AC3E}">
        <p14:creationId xmlns:p14="http://schemas.microsoft.com/office/powerpoint/2010/main" val="12610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70" y="1179301"/>
            <a:ext cx="2973490" cy="265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500" r="945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2" y="973271"/>
            <a:ext cx="3143250" cy="297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7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毛怪</a:t>
            </a:r>
          </a:p>
        </p:txBody>
      </p:sp>
    </p:spTree>
    <p:extLst>
      <p:ext uri="{BB962C8B-B14F-4D97-AF65-F5344CB8AC3E}">
        <p14:creationId xmlns:p14="http://schemas.microsoft.com/office/powerpoint/2010/main" val="9422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5" y="1314955"/>
            <a:ext cx="3139751" cy="23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 descr="金魚腦？別再誤會它了！ | 腦子醒了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/>
          <a:stretch/>
        </p:blipFill>
        <p:spPr bwMode="auto">
          <a:xfrm>
            <a:off x="3537013" y="1206943"/>
            <a:ext cx="3189543" cy="2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818490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金魚</a:t>
            </a:r>
          </a:p>
        </p:txBody>
      </p:sp>
    </p:spTree>
    <p:extLst>
      <p:ext uri="{BB962C8B-B14F-4D97-AF65-F5344CB8AC3E}">
        <p14:creationId xmlns:p14="http://schemas.microsoft.com/office/powerpoint/2010/main" val="39859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2" y="1329613"/>
            <a:ext cx="3040445" cy="265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4" b="89953" l="7202" r="89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7" y="1038869"/>
            <a:ext cx="3471863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7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龍貓</a:t>
            </a:r>
          </a:p>
        </p:txBody>
      </p:sp>
    </p:spTree>
    <p:extLst>
      <p:ext uri="{BB962C8B-B14F-4D97-AF65-F5344CB8AC3E}">
        <p14:creationId xmlns:p14="http://schemas.microsoft.com/office/powerpoint/2010/main" val="10778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885" l="3011" r="89892">
                        <a14:backgroundMark x1="25161" y1="5057" x2="27527" y2="81609"/>
                        <a14:backgroundMark x1="54624" y1="11494" x2="78495" y2="81839"/>
                        <a14:backgroundMark x1="69462" y1="12414" x2="80430" y2="33103"/>
                        <a14:backgroundMark x1="65806" y1="11954" x2="50538" y2="6207"/>
                        <a14:backgroundMark x1="47957" y1="2529" x2="62581" y2="5517"/>
                        <a14:backgroundMark x1="50323" y1="2529" x2="26667" y2="5747"/>
                        <a14:backgroundMark x1="30968" y1="12644" x2="28172" y2="28276"/>
                        <a14:backgroundMark x1="53333" y1="16782" x2="56559" y2="26207"/>
                        <a14:backgroundMark x1="37204" y1="28966" x2="31398" y2="37241"/>
                        <a14:backgroundMark x1="29032" y1="41149" x2="30538" y2="71034"/>
                        <a14:backgroundMark x1="11398" y1="48046" x2="29677" y2="93793"/>
                        <a14:backgroundMark x1="32903" y1="56782" x2="36129" y2="99770"/>
                        <a14:backgroundMark x1="63441" y1="56552" x2="84086" y2="99770"/>
                        <a14:backgroundMark x1="47957" y1="65747" x2="53333" y2="91724"/>
                        <a14:backgroundMark x1="39140" y1="54713" x2="37419" y2="82299"/>
                        <a14:backgroundMark x1="33978" y1="44138" x2="35484" y2="52874"/>
                        <a14:backgroundMark x1="36129" y1="27816" x2="42366" y2="27586"/>
                        <a14:backgroundMark x1="51398" y1="19540" x2="55054" y2="27816"/>
                        <a14:backgroundMark x1="60000" y1="45517" x2="64731" y2="66897"/>
                        <a14:backgroundMark x1="57419" y1="54253" x2="64946" y2="74943"/>
                        <a14:backgroundMark x1="64946" y1="81379" x2="74624" y2="99770"/>
                        <a14:backgroundMark x1="49032" y1="60230" x2="50323" y2="65977"/>
                        <a14:backgroundMark x1="48387" y1="54943" x2="48817" y2="61839"/>
                        <a14:backgroundMark x1="41935" y1="41379" x2="39355" y2="40460"/>
                        <a14:backgroundMark x1="50968" y1="29195" x2="56559" y2="23218"/>
                        <a14:backgroundMark x1="55699" y1="35862" x2="54839" y2="3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58" y="1005576"/>
            <a:ext cx="3645880" cy="341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585">
                        <a14:foregroundMark x1="29046" y1="23214" x2="20747" y2="52455"/>
                        <a14:foregroundMark x1="72199" y1="24777" x2="85062" y2="56696"/>
                        <a14:foregroundMark x1="80498" y1="30134" x2="79253" y2="56696"/>
                        <a14:foregroundMark x1="25519" y1="14732" x2="9336" y2="50893"/>
                        <a14:foregroundMark x1="30290" y1="16964" x2="17635" y2="56027"/>
                        <a14:foregroundMark x1="24066" y1="23884" x2="12241" y2="61384"/>
                        <a14:foregroundMark x1="17635" y1="22545" x2="15353" y2="58259"/>
                        <a14:foregroundMark x1="24274" y1="16071" x2="6432" y2="44196"/>
                        <a14:foregroundMark x1="22822" y1="16295" x2="9959" y2="38393"/>
                        <a14:foregroundMark x1="37137" y1="18527" x2="29461" y2="55580"/>
                        <a14:foregroundMark x1="36722" y1="21652" x2="28838" y2="47098"/>
                        <a14:foregroundMark x1="36307" y1="16741" x2="21992" y2="51116"/>
                        <a14:foregroundMark x1="32780" y1="18527" x2="28631" y2="15625"/>
                        <a14:foregroundMark x1="30290" y1="16071" x2="35892" y2="18527"/>
                        <a14:foregroundMark x1="64108" y1="22321" x2="71369" y2="51339"/>
                        <a14:foregroundMark x1="65560" y1="15179" x2="79046" y2="56473"/>
                        <a14:foregroundMark x1="67220" y1="12500" x2="82780" y2="54688"/>
                        <a14:foregroundMark x1="75311" y1="22768" x2="89212" y2="51786"/>
                        <a14:foregroundMark x1="78631" y1="21652" x2="89419" y2="38616"/>
                        <a14:foregroundMark x1="80498" y1="22098" x2="91079" y2="34375"/>
                        <a14:foregroundMark x1="81743" y1="21429" x2="77593" y2="18973"/>
                        <a14:foregroundMark x1="87137" y1="29018" x2="91494" y2="51339"/>
                        <a14:foregroundMark x1="84440" y1="43973" x2="59544" y2="40402"/>
                        <a14:foregroundMark x1="91079" y1="41518" x2="87967" y2="33259"/>
                        <a14:foregroundMark x1="89834" y1="35714" x2="78216" y2="16741"/>
                        <a14:foregroundMark x1="78216" y1="16741" x2="91079" y2="39732"/>
                        <a14:foregroundMark x1="24066" y1="13839" x2="11826" y2="31696"/>
                        <a14:foregroundMark x1="21784" y1="16295" x2="11618" y2="27902"/>
                        <a14:foregroundMark x1="20124" y1="17188" x2="15145" y2="22545"/>
                        <a14:foregroundMark x1="11826" y1="31027" x2="6224" y2="44866"/>
                        <a14:foregroundMark x1="92116" y1="37054" x2="85062" y2="24777"/>
                        <a14:backgroundMark x1="93154" y1="39286" x2="84855" y2="24554"/>
                        <a14:backgroundMark x1="92946" y1="38393" x2="81328" y2="20759"/>
                        <a14:backgroundMark x1="93154" y1="36384" x2="84232" y2="22321"/>
                        <a14:backgroundMark x1="92739" y1="39509" x2="86929" y2="2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3" y="1005577"/>
            <a:ext cx="3062975" cy="28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818486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胡迪</a:t>
            </a:r>
          </a:p>
        </p:txBody>
      </p:sp>
    </p:spTree>
    <p:extLst>
      <p:ext uri="{BB962C8B-B14F-4D97-AF65-F5344CB8AC3E}">
        <p14:creationId xmlns:p14="http://schemas.microsoft.com/office/powerpoint/2010/main" val="127512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1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史迪奇</a:t>
            </a:r>
          </a:p>
        </p:txBody>
      </p:sp>
      <p:pic>
        <p:nvPicPr>
          <p:cNvPr id="31746" name="Picture 2" descr="C:\Users\pptuser\Desktop\圖\159465118378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276" y1="10302" x2="13586" y2="30402"/>
                        <a14:foregroundMark x1="82405" y1="9296" x2="91314" y2="4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14"/>
            <a:ext cx="3207544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pptuser\Desktop\圖\1594651250828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53" b="89951" l="0" r="74481">
                        <a14:backgroundMark x1="75104" y1="61029" x2="79461" y2="34559"/>
                        <a14:backgroundMark x1="76971" y1="44363" x2="77386" y2="7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214" y="534590"/>
            <a:ext cx="4157498" cy="35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2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486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米妮</a:t>
            </a:r>
            <a:endParaRPr lang="en-US" altLang="zh-TW" sz="4050" b="1" spc="38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2770" name="Picture 2" descr="C:\Users\pptuser\Desktop\圖\159465119075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5708" y1="8495" x2="53364" y2="14806"/>
                        <a14:foregroundMark x1="51508" y1="20874" x2="55452" y2="38592"/>
                        <a14:foregroundMark x1="71694" y1="16262" x2="74246" y2="38592"/>
                        <a14:foregroundMark x1="85615" y1="31796" x2="88631" y2="41505"/>
                        <a14:foregroundMark x1="84919" y1="25971" x2="90951" y2="42476"/>
                        <a14:foregroundMark x1="90487" y1="46359" x2="83759" y2="54369"/>
                        <a14:foregroundMark x1="73086" y1="47330" x2="49188" y2="39320"/>
                        <a14:foregroundMark x1="37819" y1="41748" x2="25058" y2="30340"/>
                        <a14:foregroundMark x1="22970" y1="23058" x2="34571" y2="31068"/>
                        <a14:foregroundMark x1="43852" y1="7767" x2="49420" y2="10437"/>
                        <a14:foregroundMark x1="24362" y1="19175" x2="27146" y2="41505"/>
                        <a14:foregroundMark x1="35267" y1="28155" x2="33179" y2="52184"/>
                        <a14:foregroundMark x1="12297" y1="34709" x2="10905" y2="52184"/>
                        <a14:foregroundMark x1="9977" y1="36650" x2="5336" y2="50728"/>
                        <a14:foregroundMark x1="9513" y1="37379" x2="5336" y2="48786"/>
                        <a14:foregroundMark x1="6265" y1="38835" x2="5568" y2="44175"/>
                        <a14:foregroundMark x1="6265" y1="38835" x2="4640" y2="48544"/>
                        <a14:foregroundMark x1="42691" y1="9709" x2="55220" y2="8495"/>
                        <a14:foregroundMark x1="41995" y1="6311" x2="51276" y2="6311"/>
                        <a14:foregroundMark x1="42459" y1="5583" x2="49884" y2="5583"/>
                        <a14:foregroundMark x1="42459" y1="4612" x2="50580" y2="5340"/>
                        <a14:foregroundMark x1="49188" y1="4854" x2="40603" y2="3641"/>
                        <a14:foregroundMark x1="44548" y1="3641" x2="50812" y2="2670"/>
                        <a14:foregroundMark x1="84223" y1="43447" x2="90487" y2="50000"/>
                        <a14:foregroundMark x1="88399" y1="41505" x2="90255" y2="50728"/>
                        <a14:foregroundMark x1="91647" y1="42961" x2="91879" y2="48786"/>
                        <a14:foregroundMark x1="93271" y1="49515" x2="89095" y2="36650"/>
                        <a14:foregroundMark x1="89791" y1="36408" x2="82367" y2="21845"/>
                        <a14:foregroundMark x1="87239" y1="27427" x2="89095" y2="39320"/>
                        <a14:foregroundMark x1="91183" y1="35194" x2="84455" y2="2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5" y="964919"/>
            <a:ext cx="3078956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pptuser\Desktop\圖\1594651257645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69" b="89848" l="19231" r="67195">
                        <a14:foregroundMark x1="42534" y1="71574" x2="35747" y2="62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66" y="648892"/>
            <a:ext cx="4019435" cy="358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9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海綿寶寶</a:t>
            </a:r>
          </a:p>
        </p:txBody>
      </p:sp>
      <p:pic>
        <p:nvPicPr>
          <p:cNvPr id="33794" name="Picture 2" descr="C:\Users\pptuser\Desktop\圖\159465119766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130" y1="72861" x2="14130" y2="55012"/>
                        <a14:foregroundMark x1="14348" y1="59413" x2="18043" y2="78729"/>
                        <a14:foregroundMark x1="16739" y1="73594" x2="12174" y2="58680"/>
                        <a14:foregroundMark x1="12174" y1="60880" x2="16304" y2="73594"/>
                        <a14:foregroundMark x1="21087" y1="65281" x2="86522" y2="66015"/>
                        <a14:foregroundMark x1="90870" y1="62347" x2="83696" y2="7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80" y="1005576"/>
            <a:ext cx="3286125" cy="2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pptuser\Desktop\圖\159465126441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81" b="87136" l="14889" r="88889">
                        <a14:foregroundMark x1="45111" y1="27184" x2="64444" y2="18689"/>
                        <a14:foregroundMark x1="60000" y1="40777" x2="50000" y2="33738"/>
                        <a14:foregroundMark x1="40667" y1="22087" x2="46444" y2="35194"/>
                        <a14:foregroundMark x1="44444" y1="17961" x2="47556" y2="36893"/>
                        <a14:foregroundMark x1="54889" y1="20146" x2="58000" y2="37136"/>
                        <a14:foregroundMark x1="60667" y1="23786" x2="44889" y2="17476"/>
                        <a14:foregroundMark x1="44889" y1="17476" x2="54000" y2="40049"/>
                        <a14:foregroundMark x1="53333" y1="26456" x2="43556" y2="25971"/>
                        <a14:foregroundMark x1="44444" y1="22087" x2="66444" y2="37864"/>
                        <a14:foregroundMark x1="63778" y1="39078" x2="53556" y2="35680"/>
                        <a14:foregroundMark x1="64889" y1="60194" x2="41778" y2="52670"/>
                        <a14:foregroundMark x1="50889" y1="51699" x2="70667" y2="52670"/>
                        <a14:foregroundMark x1="70667" y1="55583" x2="46444" y2="54854"/>
                        <a14:foregroundMark x1="28889" y1="42718" x2="26889" y2="36165"/>
                        <a14:foregroundMark x1="72667" y1="40534" x2="74667" y2="38592"/>
                        <a14:foregroundMark x1="67556" y1="57039" x2="45778" y2="55583"/>
                        <a14:foregroundMark x1="45111" y1="56068" x2="60667" y2="60437"/>
                        <a14:foregroundMark x1="52222" y1="59709" x2="32000" y2="49029"/>
                        <a14:backgroundMark x1="27556" y1="85680" x2="24444" y2="66262"/>
                        <a14:backgroundMark x1="50667" y1="77913" x2="64444" y2="78155"/>
                        <a14:backgroundMark x1="66444" y1="76456" x2="78000" y2="82282"/>
                        <a14:backgroundMark x1="39778" y1="78155" x2="39778" y2="73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02" y="887984"/>
            <a:ext cx="3618583" cy="33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9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大眼仔</a:t>
            </a:r>
          </a:p>
        </p:txBody>
      </p:sp>
      <p:pic>
        <p:nvPicPr>
          <p:cNvPr id="34818" name="Picture 2" descr="C:\Users\pptuser\Desktop\圖\159465120453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11" b="100000" l="0" r="100000">
                        <a14:foregroundMark x1="45433" y1="20097" x2="70960" y2="56174"/>
                        <a14:foregroundMark x1="69555" y1="24213" x2="59719" y2="50363"/>
                        <a14:foregroundMark x1="67447" y1="31961" x2="56674" y2="4600"/>
                        <a14:foregroundMark x1="56440" y1="4843" x2="38876" y2="52785"/>
                        <a14:foregroundMark x1="29977" y1="16465" x2="47775" y2="60291"/>
                        <a14:foregroundMark x1="50820" y1="14528" x2="39578" y2="10412"/>
                        <a14:foregroundMark x1="40749" y1="11622" x2="60656" y2="56659"/>
                        <a14:foregroundMark x1="47775" y1="28329" x2="61358" y2="33172"/>
                        <a14:foregroundMark x1="55269" y1="17433" x2="52693" y2="37772"/>
                        <a14:foregroundMark x1="55972" y1="30266" x2="44965" y2="21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3" y="951571"/>
            <a:ext cx="3050381" cy="29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pptuser\Desktop\圖\159465127159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8" b="89899" l="24000" r="90000">
                        <a14:backgroundMark x1="48000" y1="14899" x2="41111" y2="24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17" y="763193"/>
            <a:ext cx="4015118" cy="35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486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小豬</a:t>
            </a:r>
          </a:p>
        </p:txBody>
      </p:sp>
      <p:pic>
        <p:nvPicPr>
          <p:cNvPr id="35842" name="Picture 2" descr="C:\Users\pptuser\Desktop\圖\159465123058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2" y="1005576"/>
            <a:ext cx="3264694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pptuser\Desktop\圖\1594651278531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967" r="100000">
                        <a14:backgroundMark x1="31799" y1="13415" x2="42887" y2="9024"/>
                        <a14:backgroundMark x1="62134" y1="6829" x2="74895" y2="2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549" y="534591"/>
            <a:ext cx="4278809" cy="367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蛋黃哥</a:t>
            </a:r>
          </a:p>
        </p:txBody>
      </p:sp>
      <p:pic>
        <p:nvPicPr>
          <p:cNvPr id="36866" name="Picture 2" descr="C:\Users\pptuser\Desktop\圖\159465123708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316" y1="48395" x2="67368" y2="92840"/>
                        <a14:foregroundMark x1="58316" y1="13333" x2="40421" y2="8148"/>
                        <a14:foregroundMark x1="56000" y1="32346" x2="69263" y2="74815"/>
                        <a14:foregroundMark x1="85053" y1="55556" x2="46737" y2="77037"/>
                        <a14:foregroundMark x1="27579" y1="60494" x2="37474" y2="87654"/>
                        <a14:foregroundMark x1="33053" y1="79753" x2="14105" y2="51358"/>
                        <a14:foregroundMark x1="14737" y1="51358" x2="33895" y2="85185"/>
                        <a14:foregroundMark x1="32000" y1="66914" x2="36842" y2="36790"/>
                        <a14:foregroundMark x1="29895" y1="10864" x2="35158" y2="11852"/>
                        <a14:foregroundMark x1="56421" y1="38272" x2="64421" y2="70370"/>
                        <a14:foregroundMark x1="85895" y1="57037" x2="67579" y2="86420"/>
                        <a14:foregroundMark x1="61474" y1="89877" x2="33053" y2="81975"/>
                        <a14:foregroundMark x1="33684" y1="87901" x2="33684" y2="8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96" y="877491"/>
            <a:ext cx="3393281" cy="289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pptuser\Desktop\圖\1594651285608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46" b="89831" l="8969" r="89910">
                        <a14:foregroundMark x1="32960" y1="68039" x2="85874" y2="66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208" y="121957"/>
            <a:ext cx="3958793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4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1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三眼怪</a:t>
            </a:r>
          </a:p>
        </p:txBody>
      </p:sp>
      <p:pic>
        <p:nvPicPr>
          <p:cNvPr id="25602" name="Picture 2" descr="C:\Users\pptuser\Desktop\圖\159465023236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160" y1="38177" x2="77521" y2="37685"/>
                        <a14:foregroundMark x1="38235" y1="85468" x2="52941" y2="64286"/>
                        <a14:foregroundMark x1="51050" y1="31773" x2="62815" y2="51724"/>
                        <a14:foregroundMark x1="72689" y1="45567" x2="70798" y2="23892"/>
                        <a14:foregroundMark x1="63866" y1="31034" x2="38866" y2="24138"/>
                        <a14:foregroundMark x1="27521" y1="25616" x2="21218" y2="56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42" y="887472"/>
            <a:ext cx="3400425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pptuser\Desktop\圖\1594650385857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813" y1="73956" x2="26813" y2="89681"/>
                        <a14:backgroundMark x1="75604" y1="77641" x2="78462" y2="83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51" y="763193"/>
            <a:ext cx="3389345" cy="303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81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486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老皮</a:t>
            </a:r>
          </a:p>
        </p:txBody>
      </p:sp>
      <p:pic>
        <p:nvPicPr>
          <p:cNvPr id="26626" name="Picture 2" descr="C:\Users\pptuser\Desktop\圖\1594650271808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974" y1="40150" x2="76395" y2="44638"/>
                        <a14:foregroundMark x1="69313" y1="29426" x2="73176" y2="46633"/>
                        <a14:foregroundMark x1="65665" y1="30673" x2="64378" y2="60100"/>
                        <a14:foregroundMark x1="67382" y1="39401" x2="43562" y2="31421"/>
                        <a14:foregroundMark x1="47639" y1="33167" x2="30687" y2="33915"/>
                        <a14:foregroundMark x1="30043" y1="29426" x2="35622" y2="64838"/>
                        <a14:foregroundMark x1="37554" y1="43890" x2="20815" y2="36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582"/>
            <a:ext cx="3328988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pptuser\Desktop\圖\1594650392769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833" y1="48120" x2="61765" y2="39348"/>
                        <a14:foregroundMark x1="42308" y1="47619" x2="46606" y2="44612"/>
                        <a14:backgroundMark x1="63801" y1="22306" x2="79412" y2="31579"/>
                        <a14:backgroundMark x1="19683" y1="30326" x2="24208" y2="48872"/>
                        <a14:backgroundMark x1="39367" y1="30827" x2="35747" y2="21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41" y="750121"/>
            <a:ext cx="3811813" cy="34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1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2" y="885769"/>
            <a:ext cx="2927989" cy="292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08" y="1572640"/>
            <a:ext cx="3189089" cy="179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2818490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樹懶</a:t>
            </a:r>
          </a:p>
        </p:txBody>
      </p:sp>
    </p:spTree>
    <p:extLst>
      <p:ext uri="{BB962C8B-B14F-4D97-AF65-F5344CB8AC3E}">
        <p14:creationId xmlns:p14="http://schemas.microsoft.com/office/powerpoint/2010/main" val="241096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超人特攻隊</a:t>
            </a:r>
          </a:p>
        </p:txBody>
      </p:sp>
      <p:pic>
        <p:nvPicPr>
          <p:cNvPr id="28674" name="Picture 2" descr="C:\Users\pptuser\Desktop\圖\159465030730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5635" y1="15892" x2="89688" y2="61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7" y="1042797"/>
            <a:ext cx="2978944" cy="2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pptuser\Desktop\圖\1594650406951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88" y="1128522"/>
            <a:ext cx="3378994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跳跳虎</a:t>
            </a:r>
          </a:p>
        </p:txBody>
      </p:sp>
      <p:pic>
        <p:nvPicPr>
          <p:cNvPr id="29698" name="Picture 2" descr="C:\Users\pptuser\Desktop\圖\159465031443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514" l="0" r="89827">
                        <a14:foregroundMark x1="48052" y1="94514" x2="56926" y2="81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" y="987237"/>
            <a:ext cx="3300413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pptuser\Desktop\圖\1594650413547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92" y="1018193"/>
            <a:ext cx="325040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飛天小女警</a:t>
            </a:r>
          </a:p>
        </p:txBody>
      </p:sp>
      <p:pic>
        <p:nvPicPr>
          <p:cNvPr id="30722" name="Picture 2" descr="C:\Users\pptuser\Desktop\圖\159465034444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8247" y1="15247" x2="18103" y2="46188"/>
                        <a14:foregroundMark x1="18103" y1="90583" x2="12931" y2="85650"/>
                        <a14:foregroundMark x1="50718" y1="17937" x2="50718" y2="47534"/>
                        <a14:foregroundMark x1="50718" y1="90583" x2="44253" y2="86996"/>
                        <a14:foregroundMark x1="76293" y1="20179" x2="78017" y2="43946"/>
                        <a14:foregroundMark x1="82615" y1="91031" x2="76437" y2="85650"/>
                        <a14:foregroundMark x1="4167" y1="67713" x2="14080" y2="80717"/>
                        <a14:foregroundMark x1="28592" y1="68610" x2="22701" y2="85202"/>
                        <a14:foregroundMark x1="27874" y1="65919" x2="23851" y2="88341"/>
                        <a14:foregroundMark x1="25287" y1="76233" x2="15517" y2="76233"/>
                        <a14:foregroundMark x1="21552" y1="77578" x2="13075" y2="77578"/>
                        <a14:foregroundMark x1="9339" y1="82511" x2="4167" y2="67713"/>
                        <a14:foregroundMark x1="5029" y1="71300" x2="7902" y2="82511"/>
                        <a14:foregroundMark x1="7615" y1="79821" x2="4023" y2="64574"/>
                        <a14:foregroundMark x1="42672" y1="75336" x2="36494" y2="60538"/>
                        <a14:foregroundMark x1="39224" y1="73094" x2="50287" y2="75336"/>
                        <a14:foregroundMark x1="55603" y1="69507" x2="47126" y2="79372"/>
                        <a14:foregroundMark x1="59483" y1="68161" x2="54885" y2="87892"/>
                        <a14:foregroundMark x1="51293" y1="78027" x2="37356" y2="74439"/>
                        <a14:foregroundMark x1="36207" y1="68161" x2="38937" y2="84305"/>
                        <a14:foregroundMark x1="38075" y1="74439" x2="34914" y2="67713"/>
                        <a14:foregroundMark x1="35345" y1="67713" x2="38649" y2="80717"/>
                        <a14:foregroundMark x1="38075" y1="81166" x2="34914" y2="62780"/>
                        <a14:foregroundMark x1="77586" y1="75336" x2="72845" y2="56502"/>
                        <a14:foregroundMark x1="70402" y1="62780" x2="75000" y2="91928"/>
                        <a14:foregroundMark x1="70833" y1="77130" x2="68103" y2="62780"/>
                        <a14:foregroundMark x1="66667" y1="63229" x2="71552" y2="85202"/>
                        <a14:foregroundMark x1="75718" y1="63229" x2="81609" y2="94170"/>
                        <a14:foregroundMark x1="80891" y1="68161" x2="83908" y2="91480"/>
                        <a14:foregroundMark x1="84914" y1="68161" x2="84052" y2="86996"/>
                        <a14:foregroundMark x1="88793" y1="71749" x2="81753" y2="92377"/>
                        <a14:foregroundMark x1="91379" y1="68161" x2="84052" y2="88341"/>
                        <a14:foregroundMark x1="91379" y1="70404" x2="85489" y2="86996"/>
                        <a14:foregroundMark x1="91954" y1="65919" x2="81034" y2="97758"/>
                        <a14:foregroundMark x1="73276" y1="83408" x2="66092" y2="63229"/>
                        <a14:foregroundMark x1="67241" y1="66816" x2="70115" y2="84305"/>
                        <a14:foregroundMark x1="8908" y1="81614" x2="3017" y2="59641"/>
                        <a14:foregroundMark x1="3448" y1="63229" x2="6753" y2="84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55" y="648891"/>
            <a:ext cx="4799540" cy="153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pptuser\Desktop\圖\15946504463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730" y1="34925" x2="22285" y2="42965"/>
                        <a14:foregroundMark x1="20974" y1="58040" x2="21536" y2="59799"/>
                        <a14:foregroundMark x1="40637" y1="25126" x2="53745" y2="27387"/>
                        <a14:foregroundMark x1="51685" y1="20854" x2="52622" y2="41457"/>
                        <a14:foregroundMark x1="56554" y1="28894" x2="49064" y2="22362"/>
                        <a14:foregroundMark x1="43071" y1="21859" x2="37640" y2="28894"/>
                        <a14:foregroundMark x1="76592" y1="32663" x2="75655" y2="28894"/>
                        <a14:foregroundMark x1="71723" y1="55025" x2="68914" y2="59045"/>
                        <a14:foregroundMark x1="47378" y1="46482" x2="43633" y2="37186"/>
                        <a14:foregroundMark x1="22846" y1="44221" x2="24532" y2="40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/>
        </p:blipFill>
        <p:spPr bwMode="auto">
          <a:xfrm>
            <a:off x="1707143" y="1749649"/>
            <a:ext cx="3814763" cy="205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307525" y="-92545"/>
            <a:ext cx="947305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E4E89D-427B-9B4C-92A9-93370A87F9CF}"/>
              </a:ext>
            </a:extLst>
          </p:cNvPr>
          <p:cNvGrpSpPr/>
          <p:nvPr/>
        </p:nvGrpSpPr>
        <p:grpSpPr>
          <a:xfrm>
            <a:off x="134634" y="1572530"/>
            <a:ext cx="6534726" cy="1998441"/>
            <a:chOff x="134634" y="1473555"/>
            <a:chExt cx="6534726" cy="1998441"/>
          </a:xfrm>
        </p:grpSpPr>
        <p:sp>
          <p:nvSpPr>
            <p:cNvPr id="4" name="矩形 3"/>
            <p:cNvSpPr/>
            <p:nvPr/>
          </p:nvSpPr>
          <p:spPr>
            <a:xfrm>
              <a:off x="134634" y="2571750"/>
              <a:ext cx="6534726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54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這是哪部迪士尼電影</a:t>
              </a:r>
              <a:r>
                <a:rPr lang="en-US" altLang="zh-TW" sz="54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54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473555"/>
              <a:ext cx="5672844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TW" altLang="en-US" sz="66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迪士尼篇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526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6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美女與野獸</a:t>
            </a:r>
          </a:p>
        </p:txBody>
      </p:sp>
      <p:pic>
        <p:nvPicPr>
          <p:cNvPr id="1026" name="Picture 2" descr="C:\Users\pptuser\Desktop\圖\15946477470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1" y="1005576"/>
            <a:ext cx="5738138" cy="2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無敵破壞王</a:t>
            </a:r>
          </a:p>
        </p:txBody>
      </p:sp>
      <p:pic>
        <p:nvPicPr>
          <p:cNvPr id="2050" name="Picture 2" descr="C:\Users\pptuser\Desktop\圖\159464777026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r="10227"/>
          <a:stretch/>
        </p:blipFill>
        <p:spPr bwMode="auto">
          <a:xfrm>
            <a:off x="230982" y="1491631"/>
            <a:ext cx="6330367" cy="17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6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海底總動員</a:t>
            </a:r>
          </a:p>
        </p:txBody>
      </p:sp>
      <p:pic>
        <p:nvPicPr>
          <p:cNvPr id="3074" name="Picture 2" descr="C:\Users\pptuser\Desktop\圖\15946478155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2" y="1653649"/>
            <a:ext cx="6098021" cy="166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42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睡美人</a:t>
            </a:r>
          </a:p>
        </p:txBody>
      </p:sp>
      <p:pic>
        <p:nvPicPr>
          <p:cNvPr id="4098" name="Picture 2" descr="C:\Users\pptuser\Desktop\圖\15946478479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" y="1545637"/>
            <a:ext cx="5804082" cy="17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汽車總動員</a:t>
            </a:r>
          </a:p>
        </p:txBody>
      </p:sp>
      <p:pic>
        <p:nvPicPr>
          <p:cNvPr id="5122" name="Picture 2" descr="C:\Users\pptuser\Desktop\圖\15946478610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11712" r="4064"/>
          <a:stretch/>
        </p:blipFill>
        <p:spPr bwMode="auto">
          <a:xfrm>
            <a:off x="293224" y="1537637"/>
            <a:ext cx="6237515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3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金銀島</a:t>
            </a:r>
          </a:p>
        </p:txBody>
      </p:sp>
      <p:pic>
        <p:nvPicPr>
          <p:cNvPr id="6146" name="Picture 2" descr="C:\Users\pptuser\Desktop\圖\159464787136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5" r="5808" b="10968"/>
          <a:stretch/>
        </p:blipFill>
        <p:spPr bwMode="auto">
          <a:xfrm>
            <a:off x="28060" y="1723942"/>
            <a:ext cx="6767840" cy="130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3" y="1059583"/>
            <a:ext cx="2819977" cy="2757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請問皮老闆是什麼生物? - Mobile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6" b="8197"/>
          <a:stretch/>
        </p:blipFill>
        <p:spPr bwMode="auto">
          <a:xfrm>
            <a:off x="3537013" y="1171980"/>
            <a:ext cx="3189347" cy="253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294242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浮游生物</a:t>
            </a:r>
          </a:p>
        </p:txBody>
      </p:sp>
    </p:spTree>
    <p:extLst>
      <p:ext uri="{BB962C8B-B14F-4D97-AF65-F5344CB8AC3E}">
        <p14:creationId xmlns:p14="http://schemas.microsoft.com/office/powerpoint/2010/main" val="16583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蟲蟲危機</a:t>
            </a:r>
          </a:p>
        </p:txBody>
      </p:sp>
      <p:pic>
        <p:nvPicPr>
          <p:cNvPr id="7170" name="Picture 2" descr="C:\Users\pptuser\Desktop\圖\15946478963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52" y="1524215"/>
            <a:ext cx="61820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3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獅子王</a:t>
            </a:r>
          </a:p>
        </p:txBody>
      </p:sp>
      <p:pic>
        <p:nvPicPr>
          <p:cNvPr id="8194" name="Picture 2" descr="C:\Users\pptuser\Desktop\圖\15946479037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" y="1491632"/>
            <a:ext cx="5776463" cy="192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0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6837" y="3784527"/>
            <a:ext cx="199028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TW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101</a:t>
            </a:r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忠狗</a:t>
            </a:r>
          </a:p>
        </p:txBody>
      </p:sp>
      <p:pic>
        <p:nvPicPr>
          <p:cNvPr id="9218" name="Picture 2" descr="C:\Users\pptuser\Desktop\圖\15946479229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" y="1629477"/>
            <a:ext cx="6669194" cy="162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5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小美人魚</a:t>
            </a:r>
          </a:p>
        </p:txBody>
      </p:sp>
      <p:pic>
        <p:nvPicPr>
          <p:cNvPr id="10242" name="Picture 2" descr="C:\Users\pptuser\Desktop\圖\15946479337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/>
          <a:stretch/>
        </p:blipFill>
        <p:spPr bwMode="auto">
          <a:xfrm>
            <a:off x="156670" y="1819368"/>
            <a:ext cx="6510623" cy="130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天外奇蹟</a:t>
            </a:r>
          </a:p>
        </p:txBody>
      </p:sp>
      <p:pic>
        <p:nvPicPr>
          <p:cNvPr id="11266" name="Picture 2" descr="C:\Users\pptuser\Desktop\圖\15946479633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5" y="1815666"/>
            <a:ext cx="656571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腦筋急轉彎</a:t>
            </a:r>
          </a:p>
        </p:txBody>
      </p:sp>
      <p:pic>
        <p:nvPicPr>
          <p:cNvPr id="12290" name="Picture 2" descr="C:\Users\pptuser\Desktop\圖\15946479814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" y="1977684"/>
            <a:ext cx="672958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白雪公主</a:t>
            </a:r>
          </a:p>
        </p:txBody>
      </p:sp>
      <p:pic>
        <p:nvPicPr>
          <p:cNvPr id="13314" name="Picture 2" descr="C:\Users\pptuser\Desktop\圖\15946487411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" y="1977685"/>
            <a:ext cx="6535983" cy="8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8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冰雪奇緣</a:t>
            </a:r>
          </a:p>
        </p:txBody>
      </p:sp>
      <p:pic>
        <p:nvPicPr>
          <p:cNvPr id="14338" name="Picture 2" descr="C:\Users\pptuser\Desktop\圖\1594648750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90" y="1653648"/>
            <a:ext cx="5988434" cy="16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07870" y="3784527"/>
            <a:ext cx="380822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愛麗絲夢遊仙境</a:t>
            </a:r>
          </a:p>
        </p:txBody>
      </p:sp>
      <p:pic>
        <p:nvPicPr>
          <p:cNvPr id="15362" name="Picture 2" descr="C:\Users\pptuser\Desktop\圖\15946487891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7" y="1774453"/>
            <a:ext cx="6564603" cy="11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小飛象</a:t>
            </a:r>
          </a:p>
        </p:txBody>
      </p:sp>
      <p:pic>
        <p:nvPicPr>
          <p:cNvPr id="16386" name="Picture 2" descr="C:\Users\pptuser\Desktop\圖\15946488027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7" y="1491631"/>
            <a:ext cx="6173726" cy="192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23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4" name="AutoShape 2" descr="沙莉鸡电脑壁纸(第1页) - 一起扣扣网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39941" name="Picture 5" descr="圖被玩壞的莎莉 - 有趣板 | D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8" y="1383619"/>
            <a:ext cx="3174731" cy="249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415518"/>
            <a:ext cx="3328963" cy="243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3080610" y="3784527"/>
            <a:ext cx="66274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雞</a:t>
            </a:r>
          </a:p>
        </p:txBody>
      </p:sp>
    </p:spTree>
    <p:extLst>
      <p:ext uri="{BB962C8B-B14F-4D97-AF65-F5344CB8AC3E}">
        <p14:creationId xmlns:p14="http://schemas.microsoft.com/office/powerpoint/2010/main" val="378611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小熊維尼</a:t>
            </a:r>
          </a:p>
        </p:txBody>
      </p:sp>
      <p:pic>
        <p:nvPicPr>
          <p:cNvPr id="17410" name="Picture 2" descr="C:\Users\pptuser\Desktop\圖\15946488487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0" y="1707654"/>
            <a:ext cx="6484523" cy="16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魔髮奇緣</a:t>
            </a:r>
          </a:p>
        </p:txBody>
      </p:sp>
      <p:pic>
        <p:nvPicPr>
          <p:cNvPr id="18434" name="Picture 2" descr="C:\Users\pptuser\Desktop\圖\15946488787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3" y="1491631"/>
            <a:ext cx="5946037" cy="19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料理鼠王</a:t>
            </a:r>
          </a:p>
        </p:txBody>
      </p:sp>
      <p:pic>
        <p:nvPicPr>
          <p:cNvPr id="19458" name="Picture 2" descr="C:\Users\pptuser\Desktop\圖\15946489269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2" y="1437624"/>
            <a:ext cx="6029944" cy="21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486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瓦力</a:t>
            </a:r>
          </a:p>
        </p:txBody>
      </p:sp>
      <p:pic>
        <p:nvPicPr>
          <p:cNvPr id="20482" name="Picture 2" descr="C:\Users\pptuser\Desktop\圖\15946489444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6" y="1402712"/>
            <a:ext cx="5832648" cy="22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小鹿斑比</a:t>
            </a:r>
          </a:p>
        </p:txBody>
      </p:sp>
      <p:pic>
        <p:nvPicPr>
          <p:cNvPr id="21506" name="Picture 2" descr="C:\Users\pptuser\Desktop\圖\15946489601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1" y="1657350"/>
            <a:ext cx="6264315" cy="16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6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阿拉丁</a:t>
            </a:r>
          </a:p>
        </p:txBody>
      </p:sp>
      <p:pic>
        <p:nvPicPr>
          <p:cNvPr id="22530" name="Picture 2" descr="C:\Users\pptuser\Desktop\圖\15946492929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5" y="1275608"/>
            <a:ext cx="6409424" cy="21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57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6363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花木蘭</a:t>
            </a:r>
          </a:p>
        </p:txBody>
      </p:sp>
      <p:pic>
        <p:nvPicPr>
          <p:cNvPr id="23554" name="Picture 2" descr="C:\Users\pptuser\Desktop\圖\15946493168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2" y="1329613"/>
            <a:ext cx="6552679" cy="199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2115" y="3784527"/>
            <a:ext cx="2759730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動物方程式</a:t>
            </a:r>
          </a:p>
        </p:txBody>
      </p:sp>
      <p:pic>
        <p:nvPicPr>
          <p:cNvPr id="24578" name="Picture 2" descr="C:\Users\pptuser\Desktop\圖\15946493487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" y="1653648"/>
            <a:ext cx="626469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23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307525" y="-92545"/>
            <a:ext cx="947305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83738" y="2029294"/>
            <a:ext cx="5672844" cy="1084912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TW" altLang="en-US" sz="66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rPr>
              <a:t>成語篇</a:t>
            </a:r>
          </a:p>
        </p:txBody>
      </p:sp>
    </p:spTree>
    <p:extLst>
      <p:ext uri="{BB962C8B-B14F-4D97-AF65-F5344CB8AC3E}">
        <p14:creationId xmlns:p14="http://schemas.microsoft.com/office/powerpoint/2010/main" val="1420781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鴨雀無聲</a:t>
            </a:r>
          </a:p>
        </p:txBody>
      </p:sp>
      <p:pic>
        <p:nvPicPr>
          <p:cNvPr id="37890" name="Picture 2" descr="C:\Users\pptuser\Desktop\圖\15946526151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83" y="1574729"/>
            <a:ext cx="5946037" cy="199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4" name="AutoShape 2" descr="可爱史迪奇史迪仔星际宝贝Sticker by 叽叽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0" y="991792"/>
            <a:ext cx="2981996" cy="298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30" y="1005249"/>
            <a:ext cx="2916652" cy="2916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556366" y="3784527"/>
            <a:ext cx="171123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無尾熊</a:t>
            </a:r>
          </a:p>
        </p:txBody>
      </p:sp>
    </p:spTree>
    <p:extLst>
      <p:ext uri="{BB962C8B-B14F-4D97-AF65-F5344CB8AC3E}">
        <p14:creationId xmlns:p14="http://schemas.microsoft.com/office/powerpoint/2010/main" val="30376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走馬看花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0" y="1599642"/>
            <a:ext cx="597938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風衣足食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1" y="1599642"/>
            <a:ext cx="633438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3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星火燎原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2" y="1644908"/>
            <a:ext cx="6536680" cy="18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畫龍點睛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9" y="1707654"/>
            <a:ext cx="617468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守株待兔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3" y="1653649"/>
            <a:ext cx="6388058" cy="18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0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雞鳴狗盜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4" y="1657269"/>
            <a:ext cx="6222355" cy="18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39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杯弓蛇影</a:t>
            </a:r>
            <a:endParaRPr lang="en-US" altLang="zh-TW" sz="4050" b="1" spc="38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0" y="1611692"/>
            <a:ext cx="6110324" cy="19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1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螳臂擋車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0" y="1761660"/>
            <a:ext cx="6175200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畫蛇添足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5" y="1626645"/>
            <a:ext cx="6358913" cy="18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心猿意馬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2" y="1488429"/>
            <a:ext cx="6512719" cy="21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221600"/>
            <a:ext cx="3456383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6" descr="挑戰「無敵恐怖蔬菜」！超萌鬆獅犬吃到臉擠成一團也不放手- 寵伴Partners"/>
          <p:cNvSpPr>
            <a:spLocks noChangeAspect="1" noChangeArrowheads="1"/>
          </p:cNvSpPr>
          <p:nvPr/>
        </p:nvSpPr>
        <p:spPr bwMode="auto">
          <a:xfrm>
            <a:off x="345281" y="7631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sp>
        <p:nvSpPr>
          <p:cNvPr id="5" name="AutoShape 8" descr="挑戰「無敵恐怖蔬菜」！超萌鬆獅犬吃到臉擠成一團也不放手- 寵伴Partners"/>
          <p:cNvSpPr>
            <a:spLocks noChangeAspect="1" noChangeArrowheads="1"/>
          </p:cNvSpPr>
          <p:nvPr/>
        </p:nvSpPr>
        <p:spPr bwMode="auto">
          <a:xfrm>
            <a:off x="459581" y="8774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/>
          </a:p>
        </p:txBody>
      </p:sp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02" y="1073084"/>
            <a:ext cx="2136111" cy="267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818489" y="3784527"/>
            <a:ext cx="118699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鬆獅</a:t>
            </a:r>
          </a:p>
        </p:txBody>
      </p:sp>
    </p:spTree>
    <p:extLst>
      <p:ext uri="{BB962C8B-B14F-4D97-AF65-F5344CB8AC3E}">
        <p14:creationId xmlns:p14="http://schemas.microsoft.com/office/powerpoint/2010/main" val="13561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開門見山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6" y="1504243"/>
            <a:ext cx="6703832" cy="21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人財兩空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1" y="1501271"/>
            <a:ext cx="6585078" cy="21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四海一家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2" y="1649002"/>
            <a:ext cx="6627019" cy="18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16681" y="5345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230981" y="648892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TW" altLang="en-US" sz="135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4240" y="3784527"/>
            <a:ext cx="22354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4050" b="1" spc="38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吃喝玩樂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" y="1601627"/>
            <a:ext cx="6561348" cy="19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206</Words>
  <Application>Microsoft Macintosh PowerPoint</Application>
  <PresentationFormat>Custom</PresentationFormat>
  <Paragraphs>98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93</vt:i4>
      </vt:variant>
    </vt:vector>
  </HeadingPairs>
  <TitlesOfParts>
    <vt:vector size="115" baseType="lpstr">
      <vt:lpstr>華康墨字體</vt:lpstr>
      <vt:lpstr>Arial</vt:lpstr>
      <vt:lpstr>Calibri</vt:lpstr>
      <vt:lpstr>Office 佈景主題</vt:lpstr>
      <vt:lpstr>1_Office 佈景主題</vt:lpstr>
      <vt:lpstr>2_Office 佈景主題</vt:lpstr>
      <vt:lpstr>3_Office 佈景主題</vt:lpstr>
      <vt:lpstr>4_Office 佈景主題</vt:lpstr>
      <vt:lpstr>5_Office 佈景主題</vt:lpstr>
      <vt:lpstr>6_Office 佈景主題</vt:lpstr>
      <vt:lpstr>7_Office 佈景主題</vt:lpstr>
      <vt:lpstr>8_Office 佈景主題</vt:lpstr>
      <vt:lpstr>9_Office 佈景主題</vt:lpstr>
      <vt:lpstr>10_Office 佈景主題</vt:lpstr>
      <vt:lpstr>11_Office 佈景主題</vt:lpstr>
      <vt:lpstr>12_Office 佈景主題</vt:lpstr>
      <vt:lpstr>13_Office 佈景主題</vt:lpstr>
      <vt:lpstr>14_Office 佈景主題</vt:lpstr>
      <vt:lpstr>16_Office 佈景主題</vt:lpstr>
      <vt:lpstr>17_Office 佈景主題</vt:lpstr>
      <vt:lpstr>18_Office 佈景主題</vt:lpstr>
      <vt:lpstr>19_Office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07010603-11-05</dc:creator>
  <cp:lastModifiedBy>Microsoft Office User</cp:lastModifiedBy>
  <cp:revision>53</cp:revision>
  <dcterms:created xsi:type="dcterms:W3CDTF">2020-07-12T13:49:03Z</dcterms:created>
  <dcterms:modified xsi:type="dcterms:W3CDTF">2020-07-14T13:50:21Z</dcterms:modified>
</cp:coreProperties>
</file>